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3" r:id="rId45"/>
    <p:sldId id="299" r:id="rId46"/>
    <p:sldId id="300" r:id="rId47"/>
    <p:sldId id="301" r:id="rId48"/>
    <p:sldId id="302" r:id="rId49"/>
    <p:sldId id="304" r:id="rId50"/>
    <p:sldId id="305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B6E40-4199-3DAA-DD8A-75DFCF24E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D059AE-F839-F07A-1803-89F3EB1C4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8F2928-2692-2306-FB07-02833BBA9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4A6EAE-991A-F7EE-160F-90E22CBB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F1A8AC-B54F-22C9-D4AF-C352E604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43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149F9-6801-CF3F-8A62-7C710FA4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9196DF-E80A-B433-B12F-2FA7956C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A4BA3-F5C3-969C-94A9-6886C8DD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D57EB9-511A-3E93-0A79-E7DD3BAB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7C7248-BF41-02E0-E146-FF889BE9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57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12833F-EA04-9C12-665C-D9CE2912D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16FD68-FDE9-2053-0C3D-F958CD1DB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4CD192-C878-E2F4-435F-4BEAA2CE6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AC814E-517A-893B-F4B6-81EA0A75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E8A050-C5F5-9176-2CCB-919C08BD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36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50E00-C9CA-9A1D-64C2-F9F2CB64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BC6CD8-9553-46A7-696D-6810BAB2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C5CCC8-B35F-CA4A-5F2E-7F23DD42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34D5CD-562C-DEEB-6A51-8600CDC2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85A98-A2F9-11D1-E9A9-4E93211B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7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81F13-7303-2713-5089-DF8B5AC7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6CA56F-015D-C8D3-602C-DC5E828E0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2BD89E-392E-6409-6888-8F933678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9BB65A-031C-84F0-DD6B-04E62A68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62035-CFBF-F283-9CEC-D6EA573D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58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76940-7091-80D9-24BB-46943A54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32373-6C40-01DB-7402-558CAB215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2B39EF-8D9B-1DDA-A934-1204C50B0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72433B-B393-8C08-9349-A5C4FAB2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4ABB95-B170-2FD6-F83D-DC75C1C78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C34D45-AD29-8DE5-1344-CDFC71FA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3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18496-5760-DE95-2B41-25F1DBA6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EF0C1-48B9-D46F-5207-9F8BFBEF1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F98419-E4B2-5FE7-6C50-52E332CEE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9D473A-4F54-9F59-1C66-E575CBC89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D914E9-8FC5-F703-C351-5B70D5627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948113-547E-DEE2-60C4-0A3FF0509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CC820C-EEC2-EC27-843B-2F0F632B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D5DCC7B-7417-6D38-F950-4B589383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49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C3712-94D2-0230-4236-CBE319B8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DC264C-8489-CB6F-54FB-9B7813CA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137B43-EAD0-7F9A-F872-87D8E04E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1DF868-DF44-3E8B-92F2-EE627A58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4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50AEFB-ABCA-7FD5-C9DF-2E02445F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85E1F5-9170-3566-73D8-28652DF4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4A6AB2-7EFB-270F-51FB-29B20C85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91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8DD3E-C1C5-BA48-977E-CE19829B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5B1505-5A5B-593C-CED4-E0D35AA69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132307-C331-91E6-950D-16FBC93E4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218B51-5DB5-7175-79A0-1507FF69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854E43-1B3F-BAC8-C9E8-10F6722E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D2686E-1E76-AF5B-2602-5785D9B7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42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B6162-CF89-5397-7ECA-1E3C0EA1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BB863F-D9BE-BA41-E568-CAEDBD9E5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E4B1D2-7B04-CCF8-3707-208ABE134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BDFA3B-61D9-30A5-019F-1DE33339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2BE199-8034-BB3F-00E3-70521C40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0CE45C-B61D-9CC3-4A3B-0118C0EB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B5CDB8-C918-674F-7BC8-C1D44F4D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F73FF4-CBFF-8398-7B68-F1C3DBB5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CEC3E1-0502-A214-9094-1A0417B44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14DC2-5AC4-4E04-A51F-AD452CF1BE1F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2C721-BAC0-E880-3AB5-0993BCADB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05DD7-AB66-C529-2A80-2EF92574C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AC38D-9DE3-4481-AF9C-002EB3047F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76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1B6E24F-D28C-2E30-32CA-7A318B9A8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pt-BR" sz="7200">
                <a:solidFill>
                  <a:schemeClr val="bg1"/>
                </a:solidFill>
              </a:rPr>
              <a:t>Html- Passo a Passo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EB2831-A1ED-CA08-8C19-28DB9DB5F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pt-BR">
                <a:solidFill>
                  <a:schemeClr val="bg1"/>
                </a:solidFill>
              </a:rPr>
              <a:t>Dr. Francisco Ferreira</a:t>
            </a:r>
          </a:p>
        </p:txBody>
      </p:sp>
    </p:spTree>
    <p:extLst>
      <p:ext uri="{BB962C8B-B14F-4D97-AF65-F5344CB8AC3E}">
        <p14:creationId xmlns:p14="http://schemas.microsoft.com/office/powerpoint/2010/main" val="155443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5B0D88-ED0E-F571-4319-3C41F777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 desordenada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504C77A-1D31-53AD-9228-10E78EB65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2" y="1675227"/>
            <a:ext cx="10925423" cy="47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515E3E-287D-F5BD-6C11-21450A40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Definição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1C6C25-B348-CCAA-A3E6-3955C2DA4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5" y="1675227"/>
            <a:ext cx="1027883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4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874F53-A59E-26B3-51C6-E40A37D7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883F77-D69C-6813-250B-7888FF41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Imagem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D28C232-52D6-76EF-DFE3-2D24EA3C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50309"/>
            <a:ext cx="10905066" cy="38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6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F20A08-9B6E-D743-23C5-84DDF2CF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Atribuos da  tag &lt;img&gt;: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72D8AD-03F9-736B-902E-C53FABE9B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56" y="1675227"/>
            <a:ext cx="75436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5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C1E7DF-B1D6-4ECC-5C1D-3849288E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 para o mesmo Diretório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F025A1-EDF7-DF1D-DE4B-9B4604D4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280" y="1675227"/>
            <a:ext cx="98194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8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E78349-C41D-0D8E-5458-20CF9959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 para outros Diretórios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D90C520-29D7-FFFB-6C6E-2AD2344FB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9415"/>
            <a:ext cx="10905066" cy="3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0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6A2628-3BCD-7606-A9B8-EFDB2EF8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Links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imagens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541D973-E9C2-4439-558B-6ACD5E50F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59138"/>
            <a:ext cx="10905066" cy="24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A58462-0815-A321-1848-5439BC35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Link para e-mails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7C7358-1202-78CF-53DA-9C44C173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75227"/>
            <a:ext cx="10048009" cy="486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2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D96E4F-8B8F-4357-A09E-AE6A896A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Combinando todas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A1D41C6-CC2E-DA52-79A4-A97F771F7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27405"/>
            <a:ext cx="10905066" cy="28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DA27C8-2B23-CD6E-49E8-EF87F6178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6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B288FD-A9B6-A50C-0254-8B62FC8C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Tabelas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B2E7AB-AD1E-367D-D428-464D050AE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86622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2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04639A-17EC-DC5B-9B65-4C0EC511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Título da Tabela (elemento caption)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4329C9D-1DCA-911E-A91B-9C73179A1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945397"/>
            <a:ext cx="10905066" cy="1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D997FC-E63D-A796-401C-426BC646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Table row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tr)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DB2CCF1-D2ED-0A01-346C-50A8EA6FC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81820"/>
            <a:ext cx="10905066" cy="21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7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ADE4-F561-918B-2D72-FC85F50B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 fontScale="90000"/>
          </a:bodyPr>
          <a:lstStyle/>
          <a:p>
            <a:r>
              <a:rPr lang="pt-BR" dirty="0"/>
              <a:t>           </a:t>
            </a:r>
            <a:br>
              <a:rPr lang="pt-BR" dirty="0"/>
            </a:br>
            <a:r>
              <a:rPr lang="pt-BR" dirty="0"/>
              <a:t>             </a:t>
            </a:r>
            <a:r>
              <a:rPr lang="pt-BR" dirty="0" err="1"/>
              <a:t>Table</a:t>
            </a:r>
            <a:r>
              <a:rPr lang="pt-BR" dirty="0"/>
              <a:t> </a:t>
            </a:r>
            <a:r>
              <a:rPr lang="pt-BR" dirty="0" err="1"/>
              <a:t>headings</a:t>
            </a:r>
            <a:r>
              <a:rPr lang="pt-BR" dirty="0"/>
              <a:t> (elemento </a:t>
            </a:r>
            <a:r>
              <a:rPr lang="pt-BR" dirty="0" err="1"/>
              <a:t>th</a:t>
            </a:r>
            <a:r>
              <a:rPr lang="pt-BR" dirty="0"/>
              <a:t>)</a:t>
            </a:r>
            <a:br>
              <a:rPr lang="pt-BR" dirty="0"/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5AA0EBA-40DA-A59D-244E-C59F01F22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8556"/>
            <a:ext cx="10515600" cy="13755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743009-0D42-D601-458A-460B3C5F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2" y="3429000"/>
            <a:ext cx="106056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80E892-6BDD-52D3-EAB0-065F9864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 data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td)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CEB0325-D4C6-052E-9B93-D1A6C298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02" y="1675227"/>
            <a:ext cx="11138189" cy="5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920E5-3B45-6279-E176-26020A92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Border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3D842C5-CEA2-01DB-779D-12EC50FA1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991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EA2F66-0C2A-F294-3FE6-3DBEC101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7A3BBF3-95EF-5699-3BA7-C48774BB8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904503"/>
            <a:ext cx="10905066" cy="19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64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ABAC97-2ED4-7D9C-A3BB-11BC4B74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Align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95DEF0B-4B52-E54F-30BC-4EAB9C001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54" y="1675227"/>
            <a:ext cx="944989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503A9-CC3D-EA00-BAF8-1C52D1EB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Valign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D30DCDE-A943-AA33-C732-F1CD939DC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4" y="1675227"/>
            <a:ext cx="896775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0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01B4CE-A122-974E-537C-28C88505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Rowspan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colspan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068119B-5E5B-98AC-17C0-72576145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623" y="1675227"/>
            <a:ext cx="66327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1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6A91E-1DC4-3655-C12A-FA3EFAB9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Título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C100DB3-667C-F647-AC27-14EF7D397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6677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1D662E-AF97-CE8A-D904-37565763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Largura da célula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796AA44-BAF2-D5CF-3D4A-6A6C746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A41E7B-3C03-F995-0B35-FBCCBA5C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Formulários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0CE2DD-A71B-0D7A-06DA-D9D89F0C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857500"/>
            <a:ext cx="11896725" cy="1143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8590E2B-04D2-3855-ECB9-82B95801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4264606"/>
            <a:ext cx="11991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1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7807F8-3100-FB71-B442-7F58E553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Construção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formulários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D841F30-7596-FEA9-C49A-6779DA703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10" y="1675227"/>
            <a:ext cx="9975272" cy="48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71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AA6B34-01AE-DF79-BC25-411EF31C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TAG &lt;input&gt;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8D1342D-1090-DEE7-E5FC-40399A05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00253"/>
            <a:ext cx="10905066" cy="35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2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ADA976-ED3C-DE44-17A6-90CFE0EA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Type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A3C7A76-E448-4A93-3397-548936F9F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3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0171A-DEA1-1033-4E1C-7AD24452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text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84D082-EF06-DC9B-379B-30B33402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54668"/>
            <a:ext cx="10905066" cy="2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5FDA28-4138-B0C2-912A-25EEDEA2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Elemento password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3957BCB-2AB8-3888-0B26-9D56C2B0A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27627"/>
            <a:ext cx="10905066" cy="4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7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12B694-A566-2F45-1353-9354DDEB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Elemento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radio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FFD8C8-451C-6690-23CE-DC7545FB7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09" y="1675227"/>
            <a:ext cx="870138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1CA526-06F0-E001-DF82-F54F6713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267866F-93CD-CAB1-2933-515B048D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56" y="1644054"/>
            <a:ext cx="87446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8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305CFE-20DB-4031-3DAD-AAAE9901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Elemento CheckBox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F420C0-78C1-464C-F12F-58B3BC9AC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27294"/>
            <a:ext cx="10905066" cy="22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3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7C2BC4-EFFA-E5FE-D4C5-0D24381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Títulos e Subtítulos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603EA8-C20C-4E20-2AD5-4CF127550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9359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1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B597C4-3A57-1A25-4498-99581818C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8" y="643467"/>
            <a:ext cx="89495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998082-E370-7860-AAD1-A699414D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Elemento Submit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6BE937A-6489-3012-13CE-D2723F2F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8521"/>
            <a:ext cx="10905066" cy="40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6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477B0C-252C-2CA4-9B28-6A443F24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Elemento Reset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DAB64B5-6FE4-A90C-21E8-12B9EB1F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00142"/>
            <a:ext cx="10905066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6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0EFB1-6C96-1A0C-50B1-AD13CD61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TAG &lt;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textarea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F2A7EB5-EF5F-F8A8-9D83-9AB30176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32" y="1675227"/>
            <a:ext cx="109565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6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527117-76D9-3497-BEEC-E1D159CD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TAG &lt;select&gt;</a:t>
            </a:r>
          </a:p>
        </p:txBody>
      </p:sp>
      <p:pic>
        <p:nvPicPr>
          <p:cNvPr id="5" name="Espaço Reservado para Conteúdo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42695FA-2D38-A5F7-B070-8D226FACF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2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91FAFF6-FC09-5B14-3EC5-B3EAA66A1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82" y="643467"/>
            <a:ext cx="105571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9C18511-D51E-5656-10D1-07499EE6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845" y="643467"/>
            <a:ext cx="1070263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56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C3A777-F5F5-E73A-D4ED-42A62929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Exemplo de formulário completo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980292-1282-CB86-2D12-74845C91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86622"/>
            <a:ext cx="10905066" cy="35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7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941F2-CA9A-AA58-AA02-EA85E8CE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FFA9345-5065-FB8C-75A2-1400B6927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5" y="1506682"/>
            <a:ext cx="10515600" cy="5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CC7C91-4F35-BF2C-187A-6C4CAF1FB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65" y="124691"/>
            <a:ext cx="11752118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7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A76A413-752C-A31C-DB44-B9C72253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18" y="643467"/>
            <a:ext cx="111642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6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F1C789-20CD-8A52-6807-8584B764B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6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84F59C-450A-6FBA-5480-7A6C4DDE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Estilos de textos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6AC5B01-4530-A677-C6DE-22449B1A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013" y="1675227"/>
            <a:ext cx="78819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8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1F8CA1-AFE7-AE8B-0378-0A253A898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854" y="643467"/>
            <a:ext cx="106402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8F0714-54AE-4741-91D4-B5B3EDFC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Lista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Ordenadas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17E619-664B-A304-6132-D045CC57C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31986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0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5A27A4C-930B-61F8-4D5F-D9D07F504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973" y="643467"/>
            <a:ext cx="100687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41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156</Words>
  <Application>Microsoft Office PowerPoint</Application>
  <PresentationFormat>Widescreen</PresentationFormat>
  <Paragraphs>41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Tema do Office</vt:lpstr>
      <vt:lpstr>Html- Passo a Passo</vt:lpstr>
      <vt:lpstr>Apresentação do PowerPoint</vt:lpstr>
      <vt:lpstr>   Título</vt:lpstr>
      <vt:lpstr>  Títulos e Subtítulos</vt:lpstr>
      <vt:lpstr>Apresentação do PowerPoint</vt:lpstr>
      <vt:lpstr>Estilos de textos</vt:lpstr>
      <vt:lpstr>Apresentação do PowerPoint</vt:lpstr>
      <vt:lpstr>Lista Ordenadas</vt:lpstr>
      <vt:lpstr>Apresentação do PowerPoint</vt:lpstr>
      <vt:lpstr>Lista desordenada</vt:lpstr>
      <vt:lpstr>Lista por Definição</vt:lpstr>
      <vt:lpstr>Apresentação do PowerPoint</vt:lpstr>
      <vt:lpstr>Imagem </vt:lpstr>
      <vt:lpstr>Atribuos da  tag &lt;img&gt;:</vt:lpstr>
      <vt:lpstr>Link para o mesmo Diretório</vt:lpstr>
      <vt:lpstr>Link para outros Diretórios</vt:lpstr>
      <vt:lpstr> Links em  imagens</vt:lpstr>
      <vt:lpstr> Link para e-mails</vt:lpstr>
      <vt:lpstr>Combinando todas</vt:lpstr>
      <vt:lpstr>   Tabelas</vt:lpstr>
      <vt:lpstr>      Título da Tabela (elemento caption)</vt:lpstr>
      <vt:lpstr>  Table row (elemento tr) </vt:lpstr>
      <vt:lpstr>                         Table headings (elemento th) </vt:lpstr>
      <vt:lpstr> Table data (elemento td)</vt:lpstr>
      <vt:lpstr>   Border</vt:lpstr>
      <vt:lpstr>   Exemplo</vt:lpstr>
      <vt:lpstr>             Align</vt:lpstr>
      <vt:lpstr> Valign</vt:lpstr>
      <vt:lpstr> Rowspan e colspan </vt:lpstr>
      <vt:lpstr> Largura da célula</vt:lpstr>
      <vt:lpstr> Formulários </vt:lpstr>
      <vt:lpstr> Construção de formulários </vt:lpstr>
      <vt:lpstr> A TAG &lt;input&gt;</vt:lpstr>
      <vt:lpstr>              Type</vt:lpstr>
      <vt:lpstr> Elemento text </vt:lpstr>
      <vt:lpstr> Elemento password</vt:lpstr>
      <vt:lpstr> Elemento radio </vt:lpstr>
      <vt:lpstr>Resultado</vt:lpstr>
      <vt:lpstr>   Elemento CheckBox</vt:lpstr>
      <vt:lpstr>Apresentação do PowerPoint</vt:lpstr>
      <vt:lpstr>Elemento Submit</vt:lpstr>
      <vt:lpstr> Elemento Reset</vt:lpstr>
      <vt:lpstr> A TAG &lt;textarea&gt; </vt:lpstr>
      <vt:lpstr> A TAG &lt;select&gt;</vt:lpstr>
      <vt:lpstr>Apresentação do PowerPoint</vt:lpstr>
      <vt:lpstr>Apresentação do PowerPoint</vt:lpstr>
      <vt:lpstr> Exemplo de formulário completo</vt:lpstr>
      <vt:lpstr>Código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Ferreira</dc:creator>
  <cp:lastModifiedBy>Francisco Ferreira</cp:lastModifiedBy>
  <cp:revision>2</cp:revision>
  <dcterms:created xsi:type="dcterms:W3CDTF">2025-09-02T13:19:20Z</dcterms:created>
  <dcterms:modified xsi:type="dcterms:W3CDTF">2025-09-03T21:44:28Z</dcterms:modified>
</cp:coreProperties>
</file>